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CE347B1-E5CD-40E6-93EB-DCA36EF47CBE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A3F5C4E-9A67-4EDA-8BA0-E18F89E8BE2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E347B1-E5CD-40E6-93EB-DCA36EF47CBE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F5C4E-9A67-4EDA-8BA0-E18F89E8B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CE347B1-E5CD-40E6-93EB-DCA36EF47CBE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3F5C4E-9A67-4EDA-8BA0-E18F89E8B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E347B1-E5CD-40E6-93EB-DCA36EF47CBE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F5C4E-9A67-4EDA-8BA0-E18F89E8B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E347B1-E5CD-40E6-93EB-DCA36EF47CBE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A3F5C4E-9A67-4EDA-8BA0-E18F89E8BE2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E347B1-E5CD-40E6-93EB-DCA36EF47CBE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F5C4E-9A67-4EDA-8BA0-E18F89E8B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E347B1-E5CD-40E6-93EB-DCA36EF47CBE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F5C4E-9A67-4EDA-8BA0-E18F89E8B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E347B1-E5CD-40E6-93EB-DCA36EF47CBE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F5C4E-9A67-4EDA-8BA0-E18F89E8B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E347B1-E5CD-40E6-93EB-DCA36EF47CBE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F5C4E-9A67-4EDA-8BA0-E18F89E8B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E347B1-E5CD-40E6-93EB-DCA36EF47CBE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F5C4E-9A67-4EDA-8BA0-E18F89E8B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E347B1-E5CD-40E6-93EB-DCA36EF47CBE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F5C4E-9A67-4EDA-8BA0-E18F89E8BE2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CE347B1-E5CD-40E6-93EB-DCA36EF47CBE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A3F5C4E-9A67-4EDA-8BA0-E18F89E8BE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966774"/>
          </a:xfrm>
        </p:spPr>
        <p:txBody>
          <a:bodyPr/>
          <a:lstStyle/>
          <a:p>
            <a:pPr algn="ctr"/>
            <a:r>
              <a:rPr lang="ru-RU" sz="1800" i="1" dirty="0" smtClean="0"/>
              <a:t>МБДОУ №12 “Берёзка” 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>г. </a:t>
            </a:r>
            <a:r>
              <a:rPr lang="ru-RU" sz="1800" i="1" dirty="0" err="1" smtClean="0"/>
              <a:t>Искитима</a:t>
            </a:r>
            <a:r>
              <a:rPr lang="ru-RU" sz="1800" i="1" dirty="0" smtClean="0"/>
              <a:t> </a:t>
            </a:r>
            <a:r>
              <a:rPr lang="ru-RU" sz="1800" i="1" dirty="0" smtClean="0"/>
              <a:t>Новосибирской области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214554"/>
            <a:ext cx="5114778" cy="450059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dirty="0" smtClean="0"/>
              <a:t>Подарок мамочке!</a:t>
            </a:r>
          </a:p>
          <a:p>
            <a:pPr algn="ctr"/>
            <a:r>
              <a:rPr lang="ru-RU" sz="1700" dirty="0" smtClean="0"/>
              <a:t>(к Дню мамы-30.11.2014г.)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Ребёнок: Трофимов Богдан</a:t>
            </a:r>
          </a:p>
          <a:p>
            <a:r>
              <a:rPr lang="ru-RU" dirty="0" smtClean="0"/>
              <a:t>Воспитатели: Иванова Ю.В.,</a:t>
            </a:r>
          </a:p>
          <a:p>
            <a:r>
              <a:rPr lang="ru-RU" dirty="0" smtClean="0"/>
              <a:t>Левкович Т.С.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2014г.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Скорлупу обклеиваем салфеткой.</a:t>
            </a:r>
            <a:endParaRPr lang="ru-RU" dirty="0"/>
          </a:p>
        </p:txBody>
      </p:sp>
      <p:pic>
        <p:nvPicPr>
          <p:cNvPr id="1026" name="Picture 2" descr="D:\Новая папка (3)\Участие в конкурсах\Новая папка\P10704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Крючком вяжем подставку.</a:t>
            </a:r>
            <a:endParaRPr lang="ru-RU" dirty="0"/>
          </a:p>
        </p:txBody>
      </p:sp>
      <p:pic>
        <p:nvPicPr>
          <p:cNvPr id="2050" name="Picture 2" descr="D:\Новая папка (3)\Участие в конкурсах\Новая папка\P10704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Подставка- цветочек.</a:t>
            </a:r>
            <a:endParaRPr lang="ru-RU" dirty="0"/>
          </a:p>
        </p:txBody>
      </p:sp>
      <p:pic>
        <p:nvPicPr>
          <p:cNvPr id="3074" name="Picture 2" descr="D:\Новая папка (3)\Участие в конкурсах\Новая папка\P10704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Подарок готов.</a:t>
            </a:r>
            <a:endParaRPr lang="ru-RU" dirty="0"/>
          </a:p>
        </p:txBody>
      </p:sp>
      <p:pic>
        <p:nvPicPr>
          <p:cNvPr id="4098" name="Picture 2" descr="D:\Новая папка (3)\Участие в конкурсах\Новая папка\P10704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 сверху.</a:t>
            </a:r>
            <a:endParaRPr lang="ru-RU" dirty="0"/>
          </a:p>
        </p:txBody>
      </p:sp>
      <p:pic>
        <p:nvPicPr>
          <p:cNvPr id="5122" name="Picture 2" descr="D:\Новая папка (3)\Участие в конкурсах\Новая папка\P10704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146" name="Picture 2" descr="D:\Новая папка (3)\Участие в конкурсах\Новая папка\P10704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</TotalTime>
  <Words>49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МБДОУ №12 “Берёзка”  г. Искитима Новосибирской области</vt:lpstr>
      <vt:lpstr>Скорлупу обклеиваем салфеткой.</vt:lpstr>
      <vt:lpstr>Крючком вяжем подставку.</vt:lpstr>
      <vt:lpstr>Подставка- цветочек.</vt:lpstr>
      <vt:lpstr>Подарок готов.</vt:lpstr>
      <vt:lpstr>Вид сверху.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№12 “Берёзка” г.Искитима Новосибирской области</dc:title>
  <dc:creator>User01</dc:creator>
  <cp:lastModifiedBy>User01</cp:lastModifiedBy>
  <cp:revision>2</cp:revision>
  <dcterms:created xsi:type="dcterms:W3CDTF">2014-11-24T15:45:23Z</dcterms:created>
  <dcterms:modified xsi:type="dcterms:W3CDTF">2014-11-24T16:04:28Z</dcterms:modified>
</cp:coreProperties>
</file>